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9919345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90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en-US" altLang="ru-RU" sz="1200" b="1" smtClean="0">
                <a:latin typeface="Times New Roman" panose="02020603050405020304" pitchFamily="18" charset="0"/>
                <a:cs typeface="Times New Roman" panose="02020603050405020304" pitchFamily="18" charset="0"/>
              </a:rPr>
              <a:t>8</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203306054"/>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1,578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smtClean="0">
                          <a:solidFill>
                            <a:schemeClr val="tx1"/>
                          </a:solidFill>
                          <a:latin typeface="Times New Roman" panose="02020603050405020304" pitchFamily="18" charset="0"/>
                          <a:cs typeface="Times New Roman" panose="02020603050405020304" pitchFamily="18" charset="0"/>
                        </a:rPr>
                        <a:t>821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1</a:t>
            </a:r>
            <a:r>
              <a:rPr lang="en-US" altLang="ru-RU" sz="1200" b="1" dirty="0" smtClean="0">
                <a:latin typeface="Times New Roman" panose="02020603050405020304" pitchFamily="18" charset="0"/>
                <a:cs typeface="Times New Roman" panose="02020603050405020304" pitchFamily="18" charset="0"/>
              </a:rPr>
              <a:t>9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кей уақыттарда </a:t>
            </a:r>
            <a:r>
              <a:rPr lang="kk-KZ" sz="1100" dirty="0" smtClean="0">
                <a:latin typeface="Times New Roman" pitchFamily="18" charset="0"/>
                <a:cs typeface="Times New Roman" pitchFamily="18" charset="0"/>
              </a:rPr>
              <a:t>жаңбыр, найзағай, дауыл.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жел соғады, күші 8-13, екпіні 15-20 м/с. Ауа температурасы түнде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26-28 </a:t>
            </a:r>
            <a:r>
              <a:rPr lang="kk-KZ" sz="1100" dirty="0" smtClean="0">
                <a:latin typeface="Times New Roman" pitchFamily="18" charset="0"/>
                <a:cs typeface="Times New Roman" pitchFamily="18" charset="0"/>
              </a:rPr>
              <a:t>градус жылы.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en-US"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кей уақыттарда жаңбыр, </a:t>
            </a:r>
            <a:r>
              <a:rPr lang="kk-KZ" sz="1100" dirty="0" smtClean="0">
                <a:latin typeface="Times New Roman" pitchFamily="18" charset="0"/>
                <a:cs typeface="Times New Roman" pitchFamily="18" charset="0"/>
              </a:rPr>
              <a:t>найзағай. Шығыстан </a:t>
            </a:r>
            <a:r>
              <a:rPr lang="kk-KZ" sz="1100" dirty="0" smtClean="0">
                <a:latin typeface="Times New Roman" pitchFamily="18" charset="0"/>
                <a:cs typeface="Times New Roman" pitchFamily="18" charset="0"/>
              </a:rPr>
              <a:t>жел соғады, күші 8-13, екпіні 15-20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14311</TotalTime>
  <Words>561</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4174</cp:revision>
  <cp:lastPrinted>2021-07-01T03:56:27Z</cp:lastPrinted>
  <dcterms:created xsi:type="dcterms:W3CDTF">2018-03-27T06:03:00Z</dcterms:created>
  <dcterms:modified xsi:type="dcterms:W3CDTF">2026-05-18T06:34:18Z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